
<file path=[Content_Types].xml><?xml version="1.0" encoding="utf-8"?>
<Types xmlns="http://schemas.openxmlformats.org/package/2006/content-types">
  <Default Extension="jfif" ContentType="image/j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56" r:id="rId3"/>
    <p:sldId id="258" r:id="rId4"/>
    <p:sldId id="269" r:id="rId5"/>
    <p:sldId id="279" r:id="rId6"/>
    <p:sldId id="278" r:id="rId7"/>
    <p:sldId id="277" r:id="rId8"/>
    <p:sldId id="276" r:id="rId9"/>
    <p:sldId id="275" r:id="rId10"/>
    <p:sldId id="274" r:id="rId11"/>
    <p:sldId id="273" r:id="rId12"/>
    <p:sldId id="271" r:id="rId13"/>
    <p:sldId id="25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67" d="100"/>
          <a:sy n="67" d="100"/>
        </p:scale>
        <p:origin x="5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D45F1-7776-4980-A80E-62730A78D6A7}" type="datetimeFigureOut">
              <a:rPr lang="en-IN" smtClean="0"/>
              <a:t>04-06-2023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8078FC-2A1B-4D0A-9ECA-D8645A2F01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509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078FC-2A1B-4D0A-9ECA-D8645A2F0198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5066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73A7A1-BDD7-5257-CBB8-4B910AF4C4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73EE438-2A32-5B6B-674F-0C43A3BC6A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5015635-C76D-8D6F-81B5-1AD32E181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79654-D688-4044-B9D3-B3F589E804DA}" type="datetimeFigureOut">
              <a:rPr lang="en-IN" smtClean="0"/>
              <a:t>04-06-2023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D59621B-A4F3-25E0-A065-839621DA9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58426B0-2905-8C83-6230-867FE7D5E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27E8-AB3F-489D-9AEF-D7A0AAB774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3445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CDF872-A9CE-9BE6-29AC-5B660F203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A1411C8-8E20-998B-F1C7-F471D0AF14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9FFEF3E-FB00-9A44-39CA-FD5854BD5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79654-D688-4044-B9D3-B3F589E804DA}" type="datetimeFigureOut">
              <a:rPr lang="en-IN" smtClean="0"/>
              <a:t>04-06-2023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7CB9102-7D79-1241-233D-EEA08C27E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F1E0022-F3DC-0E3A-03AA-772CEEA76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27E8-AB3F-489D-9AEF-D7A0AAB774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8018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B0991C0-1111-5E70-F016-5FE3C199F0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8A73841-84A0-78AA-3F09-90305CCF16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4C9F616-D34A-4FE5-7372-34E54AB4D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79654-D688-4044-B9D3-B3F589E804DA}" type="datetimeFigureOut">
              <a:rPr lang="en-IN" smtClean="0"/>
              <a:t>04-06-2023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2118CAB-CF26-8513-79D3-CE102FF14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C2401DD-BC70-B288-7F0B-5F04ACBD2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27E8-AB3F-489D-9AEF-D7A0AAB774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9859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E2E397-D5A5-EBED-5BDD-1C5BFD2A4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D556D19-EFC0-3111-73B9-32DB5C3F8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BE7BAB8-1089-829C-EFBF-58DDC2DBC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79654-D688-4044-B9D3-B3F589E804DA}" type="datetimeFigureOut">
              <a:rPr lang="en-IN" smtClean="0"/>
              <a:t>04-06-2023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BFA0085-121D-F682-6368-78797F17A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AC51BC8-6B0A-5BAC-07A0-4FBF8AB12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27E8-AB3F-489D-9AEF-D7A0AAB774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6449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F757AC-62B9-9D12-91B5-86C1B1DA5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6355302-1911-62E0-A158-F9FC36B7E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E3851DD-F03C-9822-8DFC-BC4FDC6F1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79654-D688-4044-B9D3-B3F589E804DA}" type="datetimeFigureOut">
              <a:rPr lang="en-IN" smtClean="0"/>
              <a:t>04-06-2023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EB8EACF-3960-E4AF-FB9E-9CFA4A22F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31B72B6-BC36-5256-DED6-9A51FAEEE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27E8-AB3F-489D-9AEF-D7A0AAB774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1371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86C9A6-FA6D-6DFD-6D46-982A5F2E7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32F2B4E-9726-33E8-4A7A-FB6E6BC613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9BF5F3B-C861-90F3-BA35-576ECB2FA5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E0B1538-0978-1C34-022F-91716BF5C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79654-D688-4044-B9D3-B3F589E804DA}" type="datetimeFigureOut">
              <a:rPr lang="en-IN" smtClean="0"/>
              <a:t>04-06-2023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752824F-FEEE-D529-BDED-74BF85B40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1EF8F11-B3F1-F184-A47C-450B026B1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27E8-AB3F-489D-9AEF-D7A0AAB774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3897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7122ED-417C-4A61-E888-2F94E748B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5D0C8B7-4741-B5B0-89F7-C4711B89F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B5E75A8-3FC4-EEE0-2933-9C701C2ABD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E1C160-567A-1675-EF20-F3E3827476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132CEA3F-028F-0A49-0043-0B2AA8A272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FBD41D7B-9610-8FB1-ED0A-186FD9034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79654-D688-4044-B9D3-B3F589E804DA}" type="datetimeFigureOut">
              <a:rPr lang="en-IN" smtClean="0"/>
              <a:t>04-06-2023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7C22F55-A61A-AE79-7DDB-78BD567AF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113BABF0-9782-5F71-C888-DD2847959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27E8-AB3F-489D-9AEF-D7A0AAB774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0018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001737-6B9E-7F1F-E973-A78B53FED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F9308E2-94DC-8275-1241-4D5D5DF1E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79654-D688-4044-B9D3-B3F589E804DA}" type="datetimeFigureOut">
              <a:rPr lang="en-IN" smtClean="0"/>
              <a:t>04-06-2023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026292D-38A1-BE32-4D1F-A95187B37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8CE239A-FCA4-1D7D-47C1-1EED62788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27E8-AB3F-489D-9AEF-D7A0AAB774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2386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00F6DC44-EE9B-C8E6-49D9-982914758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79654-D688-4044-B9D3-B3F589E804DA}" type="datetimeFigureOut">
              <a:rPr lang="en-IN" smtClean="0"/>
              <a:t>04-06-2023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641FF740-1808-465E-70C8-49490FB61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7800F41-71C4-99A4-E751-C8D82A9B8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27E8-AB3F-489D-9AEF-D7A0AAB774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8631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D25D0B-E92A-9F42-FCB1-95E5289C1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F0F1643-6705-9575-451F-DCFBCED7B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AB4006-2189-C2BF-F190-3611A39F3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87777AA-B1FC-34E0-03D5-B2E298F52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79654-D688-4044-B9D3-B3F589E804DA}" type="datetimeFigureOut">
              <a:rPr lang="en-IN" smtClean="0"/>
              <a:t>04-06-2023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E918882-4FCA-6811-7065-300ABFF43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CA5B0E2-336F-14D3-D62D-08C90F8FA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27E8-AB3F-489D-9AEF-D7A0AAB774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1807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807D8C-4A65-8CDD-56F4-CE86345DD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6B1B719-DA18-DD8D-7D67-706F077101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3CC5D31-566B-DAE9-A249-5E01B421CC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4D2F3E2-1053-802B-7931-C2289DF3F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79654-D688-4044-B9D3-B3F589E804DA}" type="datetimeFigureOut">
              <a:rPr lang="en-IN" smtClean="0"/>
              <a:t>04-06-2023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4AE9AE7-A2FA-70CE-F267-C481A5F6A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12FF809-4310-FD19-AA6C-968B1881C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27E8-AB3F-489D-9AEF-D7A0AAB774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1176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1A8D8B46-99A6-05B2-EC35-AC8A9D8B6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028B329-C49B-05B8-5B7D-3E8AA579D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1FA69AC-AEB7-8990-F772-1090BDA1E6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E79654-D688-4044-B9D3-B3F589E804DA}" type="datetimeFigureOut">
              <a:rPr lang="en-IN" smtClean="0"/>
              <a:t>04-06-2023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B22AE17-1DD8-E8BD-F0EF-9863C1738D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B5F7081-B215-883D-5643-53BB94F747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827E8-AB3F-489D-9AEF-D7A0AAB774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5464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B0A00C4-17A7-36F8-93BE-C36105483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9E65B0-FB0A-098D-F3F7-7B2F8C2B0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44463" cy="1325563"/>
          </a:xfrm>
        </p:spPr>
        <p:txBody>
          <a:bodyPr>
            <a:normAutofit fontScale="90000"/>
          </a:bodyPr>
          <a:lstStyle/>
          <a:p>
            <a:r>
              <a:rPr lang="en-IN" sz="222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N  e  o  n </a:t>
            </a:r>
            <a:r>
              <a:rPr lang="en-IN" sz="80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             </a:t>
            </a:r>
            <a:endParaRPr lang="en-IN" sz="72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6C3BE4-25C5-15D1-3AD6-3B8AF0233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1188" y="4447924"/>
            <a:ext cx="4371474" cy="2261938"/>
          </a:xfrm>
          <a:solidFill>
            <a:srgbClr val="0D0D0D">
              <a:alpha val="60000"/>
            </a:srgbClr>
          </a:solidFill>
        </p:spPr>
        <p:txBody>
          <a:bodyPr>
            <a:normAutofit fontScale="55000" lnSpcReduction="20000"/>
          </a:bodyPr>
          <a:lstStyle/>
          <a:p>
            <a:pPr marL="0" indent="0" algn="ctr">
              <a:buNone/>
            </a:pPr>
            <a:r>
              <a:rPr lang="en-IN" dirty="0"/>
              <a:t> </a:t>
            </a:r>
          </a:p>
          <a:p>
            <a:pPr marL="0" indent="0" algn="ctr">
              <a:buNone/>
            </a:pPr>
            <a:r>
              <a:rPr lang="en-IN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A PRESENTATION BY</a:t>
            </a:r>
          </a:p>
          <a:p>
            <a:pPr marL="0" indent="0" algn="ctr">
              <a:buNone/>
            </a:pPr>
            <a:r>
              <a:rPr lang="en-IN" sz="48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CHANDRAKANT SM, SUSWIT</a:t>
            </a:r>
          </a:p>
          <a:p>
            <a:pPr marL="0" indent="0" algn="ctr">
              <a:buNone/>
            </a:pPr>
            <a:r>
              <a:rPr lang="en-IN" sz="48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HULIGEMMA AJAY JEEVAN</a:t>
            </a:r>
          </a:p>
          <a:p>
            <a:pPr marL="0" indent="0" algn="ctr">
              <a:buNone/>
            </a:pPr>
            <a:r>
              <a:rPr lang="en-IN" sz="64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HUBLI  KEONICS</a:t>
            </a:r>
          </a:p>
        </p:txBody>
      </p:sp>
    </p:spTree>
    <p:extLst>
      <p:ext uri="{BB962C8B-B14F-4D97-AF65-F5344CB8AC3E}">
        <p14:creationId xmlns:p14="http://schemas.microsoft.com/office/powerpoint/2010/main" val="42611562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29308425-618B-9488-E3F0-5E0FA3984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6DC3C36-EBC0-8FB1-F6CE-CDD43DF8224D}"/>
              </a:ext>
            </a:extLst>
          </p:cNvPr>
          <p:cNvSpPr txBox="1">
            <a:spLocks/>
          </p:cNvSpPr>
          <p:nvPr/>
        </p:nvSpPr>
        <p:spPr>
          <a:xfrm>
            <a:off x="152400" y="15240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IN" sz="6400" b="1" dirty="0">
                <a:solidFill>
                  <a:schemeClr val="accent2">
                    <a:lumMod val="50000"/>
                  </a:schemeClr>
                </a:solidFill>
              </a:rPr>
              <a:t>Intelligent transport systems</a:t>
            </a:r>
          </a:p>
        </p:txBody>
      </p:sp>
    </p:spTree>
    <p:extLst>
      <p:ext uri="{BB962C8B-B14F-4D97-AF65-F5344CB8AC3E}">
        <p14:creationId xmlns:p14="http://schemas.microsoft.com/office/powerpoint/2010/main" val="37962943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06E365B-1092-3C87-9421-9AAA44E95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61736"/>
            <a:ext cx="12067674" cy="619626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A8F41BDB-B17A-AFD3-C965-08C0620D2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1353800" cy="6857999"/>
          </a:xfrm>
        </p:spPr>
        <p:txBody>
          <a:bodyPr/>
          <a:lstStyle/>
          <a:p>
            <a:pPr marL="0" indent="0" algn="ctr">
              <a:buNone/>
            </a:pPr>
            <a:r>
              <a:rPr lang="en-IN" sz="6400" b="1" dirty="0"/>
              <a:t>Smart buildings</a:t>
            </a:r>
          </a:p>
        </p:txBody>
      </p:sp>
    </p:spTree>
    <p:extLst>
      <p:ext uri="{BB962C8B-B14F-4D97-AF65-F5344CB8AC3E}">
        <p14:creationId xmlns:p14="http://schemas.microsoft.com/office/powerpoint/2010/main" val="13566705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62272BD-3ACC-1BA4-67A8-715BB8DC5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65" y="681036"/>
            <a:ext cx="12211154" cy="617696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C3385B8D-EAEF-DF9D-880D-13CBEB783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705" y="-108284"/>
            <a:ext cx="10704095" cy="6285247"/>
          </a:xfrm>
        </p:spPr>
        <p:txBody>
          <a:bodyPr/>
          <a:lstStyle/>
          <a:p>
            <a:pPr marL="0" indent="0" algn="ctr">
              <a:buNone/>
            </a:pPr>
            <a:r>
              <a:rPr lang="en-IN" sz="6400" b="1" dirty="0"/>
              <a:t>Smart waste management</a:t>
            </a:r>
          </a:p>
        </p:txBody>
      </p:sp>
    </p:spTree>
    <p:extLst>
      <p:ext uri="{BB962C8B-B14F-4D97-AF65-F5344CB8AC3E}">
        <p14:creationId xmlns:p14="http://schemas.microsoft.com/office/powerpoint/2010/main" val="40271520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0358DB3-F8FE-F7C5-5C52-FD385A403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01A85C-088F-F4B9-33CE-21B2A205D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19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/>
              <a:t/>
            </a:r>
            <a:br>
              <a:rPr lang="en-IN" b="1" dirty="0"/>
            </a:br>
            <a:r>
              <a:rPr lang="en-IN" b="1" dirty="0"/>
              <a:t/>
            </a:r>
            <a:br>
              <a:rPr lang="en-IN" b="1" dirty="0"/>
            </a:br>
            <a:r>
              <a:rPr lang="en-IN" b="1" dirty="0"/>
              <a:t/>
            </a:r>
            <a:br>
              <a:rPr lang="en-IN" b="1" dirty="0"/>
            </a:br>
            <a:r>
              <a:rPr lang="en-IN" b="1" dirty="0"/>
              <a:t/>
            </a:r>
            <a:br>
              <a:rPr lang="en-IN" b="1" dirty="0"/>
            </a:br>
            <a:r>
              <a:rPr lang="en-IN" b="1" dirty="0"/>
              <a:t/>
            </a:r>
            <a:br>
              <a:rPr lang="en-IN" b="1" dirty="0"/>
            </a:br>
            <a:r>
              <a:rPr lang="en-IN" b="1" dirty="0"/>
              <a:t/>
            </a:r>
            <a:br>
              <a:rPr lang="en-IN" b="1" dirty="0"/>
            </a:br>
            <a:r>
              <a:rPr lang="en-IN" b="1" dirty="0"/>
              <a:t/>
            </a:r>
            <a:br>
              <a:rPr lang="en-IN" b="1" dirty="0"/>
            </a:br>
            <a:r>
              <a:rPr lang="en-IN" b="1" dirty="0"/>
              <a:t/>
            </a:r>
            <a:br>
              <a:rPr lang="en-IN" b="1" dirty="0"/>
            </a:br>
            <a:r>
              <a:rPr lang="en-IN" b="1" dirty="0"/>
              <a:t/>
            </a:r>
            <a:br>
              <a:rPr lang="en-IN" b="1" dirty="0"/>
            </a:br>
            <a:r>
              <a:rPr lang="en-IN" sz="12000" b="1" dirty="0"/>
              <a:t/>
            </a:r>
            <a:br>
              <a:rPr lang="en-IN" sz="12000" b="1" dirty="0"/>
            </a:br>
            <a:r>
              <a:rPr lang="en-IN" sz="9400" b="1" dirty="0">
                <a:solidFill>
                  <a:schemeClr val="bg1"/>
                </a:solidFill>
              </a:rPr>
              <a:t>Thank you</a:t>
            </a:r>
            <a:br>
              <a:rPr lang="en-IN" sz="9400" b="1" dirty="0">
                <a:solidFill>
                  <a:schemeClr val="bg1"/>
                </a:solidFill>
              </a:rPr>
            </a:br>
            <a:r>
              <a:rPr lang="en-IN" sz="9400" b="1" dirty="0">
                <a:solidFill>
                  <a:schemeClr val="bg1"/>
                </a:solidFill>
              </a:rPr>
              <a:t>welcome to </a:t>
            </a:r>
            <a:r>
              <a:rPr lang="en-IN" sz="12000" b="1" dirty="0">
                <a:solidFill>
                  <a:schemeClr val="bg1"/>
                </a:solidFill>
              </a:rPr>
              <a:t/>
            </a:r>
            <a:br>
              <a:rPr lang="en-IN" sz="12000" b="1" dirty="0">
                <a:solidFill>
                  <a:schemeClr val="bg1"/>
                </a:solidFill>
              </a:rPr>
            </a:br>
            <a:r>
              <a:rPr lang="en-IN" sz="36700" b="1" dirty="0">
                <a:solidFill>
                  <a:schemeClr val="bg1"/>
                </a:solidFill>
              </a:rPr>
              <a:t>Neon</a:t>
            </a:r>
          </a:p>
        </p:txBody>
      </p:sp>
    </p:spTree>
    <p:extLst>
      <p:ext uri="{BB962C8B-B14F-4D97-AF65-F5344CB8AC3E}">
        <p14:creationId xmlns:p14="http://schemas.microsoft.com/office/powerpoint/2010/main" val="417194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A70750-7F2E-947C-F4D7-0562762194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5388694-0C1B-9037-8B1C-08501F0AA3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8" name="Picture 4" descr="What the heck is a Smart City? - Aliga, s.r.o.">
            <a:extLst>
              <a:ext uri="{FF2B5EF4-FFF2-40B4-BE49-F238E27FC236}">
                <a16:creationId xmlns:a16="http://schemas.microsoft.com/office/drawing/2014/main" xmlns="" id="{DB363C5D-8885-A991-7BD4-32D10055F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85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902064D-92D1-3C42-AA44-8C801D57F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LAND SELECTION</a:t>
            </a:r>
            <a:r>
              <a:rPr lang="en-IN" dirty="0"/>
              <a:t>:5000 acres and population of 5,00,000</a:t>
            </a:r>
          </a:p>
          <a:p>
            <a:pPr marL="0" indent="0">
              <a:buNone/>
            </a:pPr>
            <a:r>
              <a:rPr lang="en-IN" dirty="0"/>
              <a:t>PLAIN LANDS:                                                         TALENT CROWDED CITIES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REACHABILITY                                                         WATER AVAILABILITY</a:t>
            </a:r>
          </a:p>
        </p:txBody>
      </p:sp>
      <p:pic>
        <p:nvPicPr>
          <p:cNvPr id="2050" name="Picture 2" descr="Air road and rail transport Royalty Free Vector Image">
            <a:extLst>
              <a:ext uri="{FF2B5EF4-FFF2-40B4-BE49-F238E27FC236}">
                <a16:creationId xmlns:a16="http://schemas.microsoft.com/office/drawing/2014/main" xmlns="" id="{215A6D6C-009C-246C-CA7E-E77921CEF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53" y="4126832"/>
            <a:ext cx="5133841" cy="262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angalore-population-3156 - EnterHindi">
            <a:extLst>
              <a:ext uri="{FF2B5EF4-FFF2-40B4-BE49-F238E27FC236}">
                <a16:creationId xmlns:a16="http://schemas.microsoft.com/office/drawing/2014/main" xmlns="" id="{E95862EA-7E29-B9CD-B382-CA08CF6C8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633" y="1001004"/>
            <a:ext cx="5754555" cy="242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10 Road Trips to Riverside Places in India in 2021 - Top Attractions and  Things To Do">
            <a:extLst>
              <a:ext uri="{FF2B5EF4-FFF2-40B4-BE49-F238E27FC236}">
                <a16:creationId xmlns:a16="http://schemas.microsoft.com/office/drawing/2014/main" xmlns="" id="{26EC34DB-E422-AC4F-4402-696E5054F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126832"/>
            <a:ext cx="5839326" cy="262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24 billion tons of fertile land lost every year, warns UN chief on World  Day to Combat Desertification | UN News">
            <a:extLst>
              <a:ext uri="{FF2B5EF4-FFF2-40B4-BE49-F238E27FC236}">
                <a16:creationId xmlns:a16="http://schemas.microsoft.com/office/drawing/2014/main" xmlns="" id="{DB587470-7C4F-565A-DBED-35246BAD5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3" y="1001004"/>
            <a:ext cx="5218061" cy="242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82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5AFFF00-FBFA-976A-A1F5-C7B945450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06" y="0"/>
            <a:ext cx="12206705" cy="68579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B513F32C-D1E0-D21D-2FAB-D66B5318C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579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75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Neon </a:t>
            </a:r>
          </a:p>
          <a:p>
            <a:pPr marL="0" indent="0" algn="ctr">
              <a:buNone/>
            </a:pPr>
            <a:r>
              <a:rPr lang="en-IN" sz="3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Neon is </a:t>
            </a:r>
            <a:r>
              <a:rPr lang="en-IN" sz="32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smartcity</a:t>
            </a:r>
            <a:r>
              <a:rPr lang="en-IN" sz="3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spread across 5000 acres , its  adjacent to Hubli and </a:t>
            </a:r>
            <a:r>
              <a:rPr lang="en-IN" sz="32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dharwad</a:t>
            </a:r>
            <a:r>
              <a:rPr lang="en-IN" sz="3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highway , NH4, which connects Mumbai with Bangalore .Neon is 2kms   from Hubli airport,90 kms from </a:t>
            </a:r>
            <a:r>
              <a:rPr lang="en-IN" sz="32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belguam</a:t>
            </a:r>
            <a:r>
              <a:rPr lang="en-IN" sz="3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 and Well connected by rail, which runs parallel to NH4.</a:t>
            </a:r>
          </a:p>
          <a:p>
            <a:pPr marL="0" indent="0" algn="ctr">
              <a:buNone/>
            </a:pPr>
            <a:endParaRPr lang="en-IN" sz="3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0" indent="0" algn="ctr">
              <a:buNone/>
            </a:pPr>
            <a:endParaRPr lang="en-IN" sz="3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0" indent="0" algn="ctr">
              <a:buNone/>
            </a:pPr>
            <a:endParaRPr lang="en-IN" sz="32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0" indent="0" algn="ctr">
              <a:buNone/>
            </a:pPr>
            <a:r>
              <a:rPr lang="en-IN" sz="32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Neon is going to come up, near </a:t>
            </a:r>
            <a:r>
              <a:rPr lang="en-IN" sz="3200" b="1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hubli</a:t>
            </a:r>
            <a:r>
              <a:rPr lang="en-IN" sz="32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IN" sz="3200" b="1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dharwad</a:t>
            </a:r>
            <a:r>
              <a:rPr lang="en-IN" sz="32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with a population of a 50 lacs , within 80km radius .</a:t>
            </a:r>
          </a:p>
        </p:txBody>
      </p:sp>
    </p:spTree>
    <p:extLst>
      <p:ext uri="{BB962C8B-B14F-4D97-AF65-F5344CB8AC3E}">
        <p14:creationId xmlns:p14="http://schemas.microsoft.com/office/powerpoint/2010/main" val="38177329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1CFCFE82-F014-933E-F472-669F91E75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395" y="84221"/>
            <a:ext cx="12492789" cy="685800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6D922A6E-7C8B-870E-50EB-FE3CD8308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9488"/>
            <a:ext cx="10788315" cy="6408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4500" b="1" dirty="0"/>
              <a:t>Objectives of smart city</a:t>
            </a:r>
          </a:p>
        </p:txBody>
      </p:sp>
    </p:spTree>
    <p:extLst>
      <p:ext uri="{BB962C8B-B14F-4D97-AF65-F5344CB8AC3E}">
        <p14:creationId xmlns:p14="http://schemas.microsoft.com/office/powerpoint/2010/main" val="20936527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008E288-6A41-B29D-133F-CBB444547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2" y="17373"/>
            <a:ext cx="12015536" cy="682325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75EF63AE-E2EC-F6B1-28C9-018F732F3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474" y="481263"/>
            <a:ext cx="12192000" cy="6894095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IN" sz="6600" b="1" dirty="0"/>
              <a:t>Infrastructure</a:t>
            </a:r>
          </a:p>
          <a:p>
            <a:pPr marL="0" indent="0" algn="ctr">
              <a:buNone/>
            </a:pPr>
            <a:endParaRPr lang="en-IN" sz="3600" b="1" dirty="0"/>
          </a:p>
          <a:p>
            <a:pPr marL="0" indent="0" algn="ctr">
              <a:buNone/>
            </a:pPr>
            <a:endParaRPr lang="en-IN" sz="3600" b="1" dirty="0"/>
          </a:p>
          <a:p>
            <a:pPr marL="0" indent="0" algn="ctr">
              <a:buNone/>
            </a:pPr>
            <a:endParaRPr lang="en-IN" sz="3600" b="1" dirty="0"/>
          </a:p>
          <a:p>
            <a:pPr marL="0" indent="0" algn="ctr">
              <a:buNone/>
            </a:pPr>
            <a:endParaRPr lang="en-IN" sz="3600" b="1" dirty="0"/>
          </a:p>
          <a:p>
            <a:pPr marL="0" indent="0" algn="ctr">
              <a:buNone/>
            </a:pPr>
            <a:endParaRPr lang="en-IN" sz="3600" b="1" dirty="0"/>
          </a:p>
          <a:p>
            <a:pPr marL="0" indent="0" algn="ctr">
              <a:buNone/>
            </a:pPr>
            <a:endParaRPr lang="en-IN" sz="3600" b="1" dirty="0"/>
          </a:p>
          <a:p>
            <a:pPr marL="0" indent="0" algn="ctr">
              <a:buNone/>
            </a:pPr>
            <a:endParaRPr lang="en-IN" sz="3600" b="1" dirty="0"/>
          </a:p>
          <a:p>
            <a:pPr marL="0" indent="0" algn="ctr">
              <a:buNone/>
            </a:pPr>
            <a:endParaRPr lang="en-IN" sz="3600" b="1" dirty="0"/>
          </a:p>
          <a:p>
            <a:pPr marL="0" indent="0" algn="ctr">
              <a:buNone/>
            </a:pPr>
            <a:r>
              <a:rPr lang="en-IN" sz="3600" b="1" dirty="0"/>
              <a:t>With smart infrastructure, we are shaping an ecosystem that connects the real world with digital world</a:t>
            </a:r>
          </a:p>
          <a:p>
            <a:pPr marL="0" indent="0" algn="ctr">
              <a:buNone/>
            </a:pPr>
            <a:r>
              <a:rPr lang="en-US" sz="5400" b="0" i="0" dirty="0">
                <a:solidFill>
                  <a:srgbClr val="FFFFFF"/>
                </a:solidFill>
                <a:effectLst/>
                <a:latin typeface="Siemens Sans Roman"/>
              </a:rPr>
              <a:t> </a:t>
            </a:r>
            <a:endParaRPr lang="en-IN" sz="6600" b="1" dirty="0"/>
          </a:p>
        </p:txBody>
      </p:sp>
    </p:spTree>
    <p:extLst>
      <p:ext uri="{BB962C8B-B14F-4D97-AF65-F5344CB8AC3E}">
        <p14:creationId xmlns:p14="http://schemas.microsoft.com/office/powerpoint/2010/main" val="33622673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2964419-F9A8-528F-9132-F0CC74A7F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74" y="929169"/>
            <a:ext cx="10343147" cy="546361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F171CD5A-B64C-B564-0A44-04C85BD74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79" y="96253"/>
            <a:ext cx="11947357" cy="6080710"/>
          </a:xfrm>
        </p:spPr>
        <p:txBody>
          <a:bodyPr/>
          <a:lstStyle/>
          <a:p>
            <a:pPr marL="0" indent="0" algn="ctr">
              <a:buNone/>
            </a:pPr>
            <a:r>
              <a:rPr lang="en-IN" sz="6400" b="1" dirty="0"/>
              <a:t>Renewable energy</a:t>
            </a:r>
          </a:p>
        </p:txBody>
      </p:sp>
    </p:spTree>
    <p:extLst>
      <p:ext uri="{BB962C8B-B14F-4D97-AF65-F5344CB8AC3E}">
        <p14:creationId xmlns:p14="http://schemas.microsoft.com/office/powerpoint/2010/main" val="5663474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68CA271-BBF6-1EAD-10C1-0AAAEB250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07537F7-C506-BBEE-E2A1-DC5F73B7A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4558" y="1825625"/>
            <a:ext cx="10379242" cy="435133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5885FE6C-3D10-26AE-599E-1C3DDC92042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IN" sz="6400" b="1" dirty="0"/>
          </a:p>
        </p:txBody>
      </p:sp>
    </p:spTree>
    <p:extLst>
      <p:ext uri="{BB962C8B-B14F-4D97-AF65-F5344CB8AC3E}">
        <p14:creationId xmlns:p14="http://schemas.microsoft.com/office/powerpoint/2010/main" val="27443049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EDE47E75-4CF7-06B5-2BF6-6C907F6C8D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531038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136</Words>
  <Application>Microsoft Office PowerPoint</Application>
  <PresentationFormat>Widescreen</PresentationFormat>
  <Paragraphs>38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Siemens Sans Roman</vt:lpstr>
      <vt:lpstr>Office Theme</vt:lpstr>
      <vt:lpstr> N  e  o  n         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Thank you welcome to  Neon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rashmi vernekar</dc:creator>
  <cp:lastModifiedBy>Microsoft account</cp:lastModifiedBy>
  <cp:revision>54</cp:revision>
  <dcterms:created xsi:type="dcterms:W3CDTF">2023-06-01T10:05:59Z</dcterms:created>
  <dcterms:modified xsi:type="dcterms:W3CDTF">2023-06-04T09:32:17Z</dcterms:modified>
</cp:coreProperties>
</file>